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58076-A7E8-40A0-B593-A27EF24F1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6BDC6-92E1-4C80-828C-D2F689C01D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79268-CCBE-42A5-AC0F-A0684EC30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84CB9-0296-4A08-AA35-C758ED5C8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700E9-E8C4-4C2E-8D11-910698464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383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CC144-C3E5-4302-859A-7E9D883FC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A4469A-6886-4E2B-B194-51C80A9CD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EEAB9-10ED-418D-9150-BDF8F548E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EDF888-8593-43F8-9E28-D879149B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EE2CA-EF5F-4237-8FD4-78B46B483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7800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EDEB71-0F55-451A-BB2F-B0FD475FE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D6A01F-8755-42C0-93E3-BB88B5246D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C9F2D-5F23-4E9E-B543-CAB280657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26980-A19A-4EBB-B132-8C7AE4F3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CA7A8-C7AC-46CB-A02D-A3F891D08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6906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AA051-C5F1-42AA-B78F-049BA4B7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0D32F-30F6-492A-9D2F-21CA0C07D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A8EDB-5B92-4809-B432-92D8D283E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AB56A-2F97-45B0-83BD-8EF138BB8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0B83E-6058-46BF-8F95-1793F1936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5823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3C24C-E3B0-485C-ADD4-B27D566D5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CAE10-8773-456A-A7BF-8A2880698D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99EA5-7C57-44C7-8D3B-C2A2682AC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F7655-2589-43DF-8A46-AFFA6BFE0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30EE9-81B6-42EC-BA0C-4BD3F86A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7095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56B73-7AE9-449E-8E97-4BB87FB61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F248B-44AD-4204-9472-77429EBEA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4DEF91-815D-4EED-9CEC-7AF686091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3FFC-F35A-4411-9DA8-4EC5F15D2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22368-0AC1-437D-B172-F7D02BA05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97D263-E6C4-45E1-8E67-DDCE30C61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60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46F18-2F39-4407-893A-C65F9ED68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F3B7A-E609-4340-BE7F-AB79094A4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6AD9A4-6993-4369-BD41-1B7AF6DA27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B41EA3-AD98-4240-8B61-41D7A2883A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E9F941-33EF-4763-BB5D-5E78A1743F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CC6EA2-E58D-4754-87BA-7E49498F5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89E6BA-1A91-4F4B-AD91-CE55B4C81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7C19A3-0836-47A7-B0EF-E6F16FFD7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583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314E3-7DC1-4832-906C-CB75067FC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2A44A6-6560-4048-A024-960868794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0C22ED-5FD6-49DE-839C-D7FE9F4FB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EDDA28-97E9-4DCC-9EE4-35C43DA90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2567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80C762-EA2A-4A97-91A6-5F4E2F5C3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DE8D05-0B88-4E92-9663-9FB56D97B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55A68B-4944-41CC-AA09-53389F489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4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E3893-6F83-4B32-99C0-25F79AA9E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73C9B-8900-4D7A-A535-77ABA06BA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1EFF6-781F-494F-BB49-4D6392076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C1C85-807C-4DA9-B763-1E75ABE7D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447E70-EDD0-4BF7-B9B4-2C31F17E7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4803A-C999-48D0-AB13-83EA5808A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055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5FBA-6535-459C-8F8F-BDE386433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26E5CD-1371-4424-8A13-F534215CA9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43F1AC-975C-40E3-954D-F07AAF049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A0CC7-4670-4E31-811E-F54AFBF9B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4EE71-806A-4194-BA0F-8E7F32049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C49913-E7D3-4E95-BC76-0EF18F392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6414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322501-F361-40E8-A539-3D1516436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274FC-79C8-4C44-8F66-9293B2B6E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DF8A1-951E-4D36-869A-08F610B4A0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E645A-FC52-4BDE-A4C0-E4060166717E}" type="datetimeFigureOut">
              <a:rPr lang="en-IN" smtClean="0"/>
              <a:t>26-10-2021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46383-23CF-4631-A96F-2B9A4FA400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64913-810D-487E-92AE-104BADF5D5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8E198-E434-4CB7-8654-A961EFCE96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1502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A041-C4B6-44CE-8A69-766EB5CC43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448EDB-B7A0-4AAD-B2FB-F059C7E4A2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15E034B1-4709-4880-98EF-5562C7C76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631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2A6E1E-4293-4BDA-9CF5-492BBED1C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439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B85B75-C11B-4185-A359-2AACB70A1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740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89CDD1-D03C-45C5-9A3F-4E320B0E6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562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BD1FD6-0B74-4722-84B2-2AD9EF788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772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65EA14-5BA0-4EF9-9E8D-87B2DACBA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17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51556A-F78E-43D5-95B7-7DD26A96BE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44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994F07-F8F7-42D6-9CE7-53C270C55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539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EF0333-FC25-41EE-9E11-CD5CDE353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94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14A19-CBDD-4863-ADBC-496E45F23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C3569F3-77DF-4A6D-8CA1-C42F613A1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236" y="-32083"/>
            <a:ext cx="12230472" cy="6879640"/>
          </a:xfrm>
        </p:spPr>
      </p:pic>
    </p:spTree>
    <p:extLst>
      <p:ext uri="{BB962C8B-B14F-4D97-AF65-F5344CB8AC3E}">
        <p14:creationId xmlns:p14="http://schemas.microsoft.com/office/powerpoint/2010/main" val="4161181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957B4AA-5044-45EA-8445-A41B2503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985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87851A-564A-4609-8C0F-79E8EE6869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384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F60996-B978-4EBD-9611-F7AB18F54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44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E7E45C-7812-46A1-8194-D9CCA4572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898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191965-7E2A-4E59-BE4C-1E60563ED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23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6C10D5-C7EC-47EC-8EC1-16DC8BB90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556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78C4EA-029E-4451-B950-47637B31F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19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ll/>
      </p:transition>
    </mc:Choice>
    <mc:Fallback>
      <p:transition spd="slow">
        <p:pull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ASHUTOSH SINGH</dc:creator>
  <cp:lastModifiedBy>ASHUTOSH SINGH</cp:lastModifiedBy>
  <cp:revision>2</cp:revision>
  <dcterms:created xsi:type="dcterms:W3CDTF">2021-10-26T14:40:17Z</dcterms:created>
  <dcterms:modified xsi:type="dcterms:W3CDTF">2021-10-26T14:43:49Z</dcterms:modified>
</cp:coreProperties>
</file>

<file path=docProps/thumbnail.jpeg>
</file>